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CDA4B-3F16-4B16-A6ED-210F8606C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669DF1-BB55-467B-A907-B3C711A9B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4B16D-FDAE-4C00-8382-4D31F657C31C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78E3C4-CFB5-435D-9D34-67CB02D2C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441984-B6B7-45BF-84F1-C0F97B60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3495-4CE9-4836-8B13-F7693864D2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316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8FB257A-FE3B-4075-BE0C-681886793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243573-11D9-46E8-AE86-C3824A0AA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CFBB82-DA73-4AA3-8B15-F75E749486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4B16D-FDAE-4C00-8382-4D31F657C31C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599C13-C1DF-4A92-958D-BF6237BE6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3306BD-70E9-40D9-887C-E0B18B29C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3495-4CE9-4836-8B13-F7693864D2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27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68071D3-5ED5-488F-A6D7-1788FD38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A82DD5-EC6F-4752-B504-E947F62E73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45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A16A70C-D25B-4B5A-BD87-96D1BF8F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操作系统的口令文件</a:t>
            </a:r>
            <a:r>
              <a:rPr lang="en-US" altLang="zh-CN"/>
              <a:t>—</a:t>
            </a:r>
            <a:r>
              <a:rPr lang="en-US" altLang="zh-CN">
                <a:solidFill>
                  <a:srgbClr val="FF0000"/>
                </a:solidFill>
              </a:rPr>
              <a:t>windows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7B4AC2-3B88-4CD7-A82E-7ECD455528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71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FC0F5DB-E42F-4CCE-B366-1915E1CAD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操作系统的口令文件</a:t>
            </a:r>
            <a:r>
              <a:rPr lang="en-US" altLang="zh-CN"/>
              <a:t>—</a:t>
            </a:r>
            <a:r>
              <a:rPr lang="en-US" altLang="zh-CN">
                <a:solidFill>
                  <a:srgbClr val="FF0000"/>
                </a:solidFill>
              </a:rPr>
              <a:t>windows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E04F84-3B7E-46A1-B8F1-A91CA33BDF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27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25DF6C-4A78-4A73-B124-1F1EEE78B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操作系统的口令文件</a:t>
            </a:r>
            <a:r>
              <a:rPr lang="en-US" altLang="zh-CN"/>
              <a:t>—</a:t>
            </a:r>
            <a:r>
              <a:rPr lang="en-US" altLang="zh-CN">
                <a:solidFill>
                  <a:srgbClr val="FF0000"/>
                </a:solidFill>
              </a:rPr>
              <a:t>windows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892901-8853-4A73-A2D5-94C8716443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20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9FBDDC-91CA-4B77-A959-C2688237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操作系统的口令文件</a:t>
            </a:r>
            <a:r>
              <a:rPr lang="en-US" altLang="zh-CN"/>
              <a:t>—</a:t>
            </a:r>
            <a:r>
              <a:rPr lang="en-US" altLang="zh-CN">
                <a:solidFill>
                  <a:srgbClr val="FF0000"/>
                </a:solidFill>
              </a:rPr>
              <a:t>windows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81D976-1E79-4A4D-9B05-0E11A15D63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14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745AEAF-93D9-4352-9168-8207F15DC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系统的登录与身份认证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A81F74-0ED0-4028-9B34-B99ED77507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1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A368C6E-FD1A-4B0E-9A13-8EC1FCA2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LM &amp; NTLMv1</a:t>
            </a:r>
            <a:r>
              <a:rPr lang="zh-CN" altLang="en-US"/>
              <a:t>身份验证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F8A639-1C87-41AB-8A80-BEE4DCFBE8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2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171CC6F-4CD8-47F0-BE3A-C8A35F286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NTLM</a:t>
            </a:r>
            <a:r>
              <a:rPr lang="zh-CN" altLang="en-US"/>
              <a:t>的身份认证机制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C5E1E4-9447-4323-97D0-9F5616658F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40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8EDCAE6-0FB5-46B2-BB0D-FF2246B2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NTLMv2</a:t>
            </a:r>
            <a:r>
              <a:rPr lang="zh-CN" altLang="en-US">
                <a:solidFill>
                  <a:srgbClr val="FF0000"/>
                </a:solidFill>
              </a:rPr>
              <a:t>身份认证过程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AF501C-0AC3-4773-80AE-7CBAF69EFB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83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C5E7E6D-CA37-4043-928D-9FAB97B8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LM</a:t>
            </a:r>
            <a:r>
              <a:rPr lang="zh-CN" altLang="en-US"/>
              <a:t>、</a:t>
            </a:r>
            <a:r>
              <a:rPr lang="en-US" altLang="ja-JP"/>
              <a:t>NTLMv1</a:t>
            </a:r>
            <a:r>
              <a:rPr lang="zh-CN" altLang="en-US"/>
              <a:t>、</a:t>
            </a:r>
            <a:r>
              <a:rPr lang="en-US" altLang="ja-JP"/>
              <a:t>NTLMv2</a:t>
            </a:r>
            <a:r>
              <a:rPr lang="zh-CN" altLang="en-US"/>
              <a:t>的比较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4116C4-8EAC-42C4-BDA0-9F65D4D2C6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69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3E88A9D-D786-4E9F-A7F0-9C78D4DE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操作系统的口令文件</a:t>
            </a:r>
            <a:r>
              <a:rPr lang="en-US" altLang="zh-CN"/>
              <a:t>—</a:t>
            </a:r>
            <a:r>
              <a:rPr lang="en-US" altLang="zh-CN">
                <a:solidFill>
                  <a:srgbClr val="FF0000"/>
                </a:solidFill>
              </a:rPr>
              <a:t>windows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AB0C45-6BD0-450B-9C49-C736E5E036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2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9F7906E-44A5-43C0-90E2-5B2DE44F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ea typeface="宋体" charset="-122"/>
                <a:cs typeface="Times New Roman" pitchFamily="18" charset="0"/>
              </a:rPr>
              <a:t>Contents</a:t>
            </a:r>
            <a:endParaRPr lang="en-US" altLang="zh-CN" dirty="0">
              <a:solidFill>
                <a:schemeClr val="accent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F605B7-8A7D-40BB-87A2-2D12C70146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83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7D468A2-0A44-4B15-AC1E-6FCC4327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口令破解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1435C6-27AB-4952-9496-7D1559FFB7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0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5338B1C-4007-400C-A5B6-3DF47BAFD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口令破解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9C14D1-B30D-4377-8901-DEEC1F0962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84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D82F17-6F9D-493F-AFED-BD5DE54E3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95F594-66E2-4021-8C10-279EEAED11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15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240A0D-BFC4-48ED-B47F-8121A394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破解工具</a:t>
            </a:r>
            <a:r>
              <a:rPr lang="en-US" altLang="zh-CN"/>
              <a:t>--</a:t>
            </a:r>
            <a:r>
              <a:rPr lang="en-US" altLang="zh-CN">
                <a:solidFill>
                  <a:srgbClr val="FF0000"/>
                </a:solidFill>
              </a:rPr>
              <a:t> SAMInside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C1079A-01BF-4E90-8132-6CF6CCFD2C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6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3B840F-CE59-45B0-A5C5-CE20A7EA0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mimikatz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7C6BCB-80FA-4A94-83AE-49E21A6225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4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B9A6BCB-2DF9-4C6B-835E-021283D3D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mimikatz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D6C9A9-A2B0-4D48-A34E-274E3600D7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8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E1AA6CC-B53E-4B7C-9479-DC99C8807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破解工具</a:t>
            </a:r>
            <a:r>
              <a:rPr lang="en-US" altLang="zh-CN" b="0">
                <a:solidFill>
                  <a:srgbClr val="FF0000"/>
                </a:solidFill>
              </a:rPr>
              <a:t>-- Ophcrack</a:t>
            </a:r>
            <a:endParaRPr lang="zh-CN" altLang="en-US" b="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5CADD3-0340-440B-B332-43BA9DB1BF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06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556A6F6-7E80-4B22-B68E-60877613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口令破解工具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7F388D-5D2A-44DD-8226-BE8A43236B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72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2183DC-6B84-47B8-AEFC-6305B411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solidFill>
                  <a:srgbClr val="FF0000"/>
                </a:solidFill>
                <a:ea typeface="宋体" charset="-122"/>
              </a:rPr>
              <a:t>Unix/Linux</a:t>
            </a:r>
            <a:r>
              <a:rPr lang="zh-CN" altLang="en-US" sz="3600">
                <a:solidFill>
                  <a:srgbClr val="FF0000"/>
                </a:solidFill>
                <a:ea typeface="宋体" charset="-122"/>
              </a:rPr>
              <a:t>密码</a:t>
            </a:r>
            <a:endParaRPr lang="en-US" altLang="zh-CN" sz="3600" dirty="0">
              <a:solidFill>
                <a:srgbClr val="FF0000"/>
              </a:solidFill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5DADDA-C3A8-47B0-B9C8-C5E1AAFACD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96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F486B0F-3E3E-4ABA-896F-770E0A41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solidFill>
                  <a:srgbClr val="FF0000"/>
                </a:solidFill>
                <a:ea typeface="宋体" charset="-122"/>
              </a:rPr>
              <a:t>Unix/Linux</a:t>
            </a:r>
            <a:r>
              <a:rPr lang="zh-CN" altLang="en-US" sz="3600">
                <a:solidFill>
                  <a:srgbClr val="FF0000"/>
                </a:solidFill>
                <a:ea typeface="宋体" charset="-122"/>
              </a:rPr>
              <a:t>密码</a:t>
            </a:r>
            <a:endParaRPr lang="en-US" altLang="zh-CN" sz="3600" dirty="0">
              <a:solidFill>
                <a:srgbClr val="FF0000"/>
              </a:solidFill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8F0CF2-2585-41FC-A267-89B465BCA0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51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61D1E6-91D4-4CD2-A972-6367F1A12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口令破解与防御技术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608AE3-D972-4C40-AEAA-598ABBC09E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7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7D1CF8A-4533-48D6-BBC1-5095FEECC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Unix</a:t>
            </a:r>
            <a:r>
              <a:rPr lang="zh-CN" altLang="en-US"/>
              <a:t>加密密码系统（从过去到现在）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09E9D4-6B97-436F-95DE-35660230A5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43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39DC60D-8E87-4081-B64D-C71D8E87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Unix</a:t>
            </a:r>
            <a:r>
              <a:rPr lang="zh-CN" altLang="en-US"/>
              <a:t>加密密码系统（从过去到现在）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3ECEB9-582C-45F3-AB75-CDDF8C1B9A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70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2C55F39-6523-4841-B4E5-8F0D1E7CB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Unix</a:t>
            </a:r>
            <a:r>
              <a:rPr lang="zh-CN" altLang="en-US"/>
              <a:t>加密密码系统（从过去到现在）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4B40EE-625E-4C3A-B3DB-DFBE689D6E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01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E6331E-CCC2-43E3-B405-5665B7AB7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/etc/shadow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AAAE0C-4F56-4F98-8207-EA81C514C5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4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65CF7FF-3F0E-4D88-9EC2-AD06AA51E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UID,GID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987F14-2665-4ABB-9AFE-15CF587EA0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16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4A89BF0-5941-433A-B838-2864247FE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UID,GID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B6FC4A-1352-49AD-8CEE-A62D50CAA8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64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DD6D3EC-3E8C-4305-A699-6BBBAE234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22CEEE-9A32-4E3C-8E7C-BBCAB2EC68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14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83028C9-B29E-4C52-A230-28CC79C56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su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6FCD8D-CBE4-4931-BC1A-D3281D8952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18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021BAD5-7952-40C7-9473-C7904276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用户管理命令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8ED374-5DB7-40BF-8C03-A9642DF9E5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73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FF83A2E-BCCC-4D5D-B938-8816641CD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Linux </a:t>
            </a:r>
            <a:r>
              <a:rPr lang="zh-CN" altLang="en-US"/>
              <a:t>口令破解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199941-0140-424F-84E3-274E0213F9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26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440D08-6A11-4945-920A-2A540F2C1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社会工程学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229012-DB5D-43C6-9155-F9D83F47AD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54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067524-777E-4001-8012-C3278D95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Linux </a:t>
            </a:r>
            <a:r>
              <a:rPr lang="zh-CN" altLang="en-US"/>
              <a:t>口令破解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AE4101-A9A8-4EBC-8F29-78A26ABA9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30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142D80A-DE7B-4C8C-B0AC-2EAA2999A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数据库口令安全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A078FB-128C-43DF-B5D8-5995064DC5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63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C936C0A-6F3E-457D-9799-BE3966A90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1102A1-729A-4F27-A7BF-06D66D0493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85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FBE8857-1EE2-4EFB-A95E-0CD58C1FE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2882C7-304E-4CB7-9996-1708F51CD2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47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1A918BF-4B8B-41D4-9F2A-0F3CDACF5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暴力破解工具介绍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AB2D2F-D5DF-4C70-8A60-81E2B5A86E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68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63F6C0E-52BF-4F45-8B65-550B4E4F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暴力破解工具介绍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ED4DBC-0163-42FE-9972-9AC0EF5E4F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13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3C3349A-25D6-4AB1-9551-C69AEC93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暴力破解工具介绍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59CE27-7C53-4883-8FD4-4DC69FD177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95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786057A-44F1-434E-9C2B-62566384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/>
              <a:t>口令破解的防御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6AE9DE-6606-4ADB-BD6C-A7CDE15962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48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B6A77D-7DC1-4018-8E3F-545E3FF4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61CCB5-7CAE-44E4-AF6A-48B37D1B9F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6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91DB87-17A0-43D3-B684-41BB08B64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5A5A7C-49FC-482D-B53D-C1427D434C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12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D8630B5-3B6B-4ACF-960C-F11D0DD5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社会工程学举例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17A2CF-923B-463F-89EE-8269D46413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847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B184141-D80D-457D-8E1A-45A85CCB3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我心永恒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70A280-2CFE-40DD-8D3E-199715018B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45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B2F7B65-1C6F-41DA-8943-BA0EC6467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1DD5C2-32D2-446A-9751-62FFF27A9A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64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472CFD2-3017-4697-B7D0-BD5DA07A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Windows </a:t>
            </a:r>
            <a:r>
              <a:rPr lang="zh-CN" altLang="en-US" sz="3600"/>
              <a:t>密码策略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588452-D90A-42AF-95ED-6B401225FA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33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7182B6-6D8A-43A0-884A-55E5FE336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Summary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B8A4FC-1834-4E8B-B059-AA914CD305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57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F24059-EF26-4C3E-AA0F-0CE3E80B8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7C94C6-9745-4A42-9C1B-7DDB317DA6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4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989305E-BF5D-45DD-A571-233F8348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Social Engineering Toolkit (SET)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097EF6-0FFD-4F27-B0EC-7A8BDAB5F7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08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8693F2C-5B96-48C1-921B-BB5B5994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操作系统的口令文件</a:t>
            </a:r>
            <a:r>
              <a:rPr lang="en-US" altLang="zh-CN"/>
              <a:t>—</a:t>
            </a:r>
            <a:r>
              <a:rPr lang="en-US" altLang="zh-CN">
                <a:solidFill>
                  <a:srgbClr val="FF0000"/>
                </a:solidFill>
              </a:rPr>
              <a:t>windows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8CE70A-20D8-46B9-85A7-1E62C34E56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4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0E9D663-5797-4CAE-86CB-121762B2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操作系统的口令文件</a:t>
            </a:r>
            <a:r>
              <a:rPr lang="en-US" altLang="zh-CN"/>
              <a:t>—</a:t>
            </a:r>
            <a:r>
              <a:rPr lang="en-US" altLang="zh-CN">
                <a:solidFill>
                  <a:srgbClr val="FF0000"/>
                </a:solidFill>
              </a:rPr>
              <a:t>windows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1731E4-4D03-4AC9-96E2-1E0EF2F93D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02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</Words>
  <Application>Microsoft Office PowerPoint</Application>
  <PresentationFormat>全屏显示(4:3)</PresentationFormat>
  <Paragraphs>44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9" baseType="lpstr">
      <vt:lpstr>Arial Unicode MS</vt:lpstr>
      <vt:lpstr>等线</vt:lpstr>
      <vt:lpstr>等线 Light</vt:lpstr>
      <vt:lpstr>Arial</vt:lpstr>
      <vt:lpstr>Times New Roman</vt:lpstr>
      <vt:lpstr>Office 主题​​</vt:lpstr>
      <vt:lpstr>PowerPoint 演示文稿</vt:lpstr>
      <vt:lpstr>Contents</vt:lpstr>
      <vt:lpstr>口令破解与防御技术</vt:lpstr>
      <vt:lpstr>社会工程学</vt:lpstr>
      <vt:lpstr>社会工程学举例</vt:lpstr>
      <vt:lpstr>PowerPoint 演示文稿</vt:lpstr>
      <vt:lpstr>Social Engineering Toolkit (SET)</vt:lpstr>
      <vt:lpstr>操作系统的口令文件—windows</vt:lpstr>
      <vt:lpstr>操作系统的口令文件—windows</vt:lpstr>
      <vt:lpstr>操作系统的口令文件—windows</vt:lpstr>
      <vt:lpstr>操作系统的口令文件—windows</vt:lpstr>
      <vt:lpstr>操作系统的口令文件—windows</vt:lpstr>
      <vt:lpstr>操作系统的口令文件—windows</vt:lpstr>
      <vt:lpstr>Windows系统的登录与身份认证</vt:lpstr>
      <vt:lpstr>LM &amp; NTLMv1身份验证</vt:lpstr>
      <vt:lpstr>NTLM的身份认证机制</vt:lpstr>
      <vt:lpstr>NTLMv2身份认证过程</vt:lpstr>
      <vt:lpstr>LM、NTLMv1、NTLMv2的比较</vt:lpstr>
      <vt:lpstr>操作系统的口令文件—windows</vt:lpstr>
      <vt:lpstr>windows口令破解</vt:lpstr>
      <vt:lpstr>windows口令破解</vt:lpstr>
      <vt:lpstr>PowerPoint 演示文稿</vt:lpstr>
      <vt:lpstr>破解工具-- SAMInside </vt:lpstr>
      <vt:lpstr>mimikatz</vt:lpstr>
      <vt:lpstr>mimikatz</vt:lpstr>
      <vt:lpstr>破解工具-- Ophcrack</vt:lpstr>
      <vt:lpstr>口令破解工具</vt:lpstr>
      <vt:lpstr>Unix/Linux密码</vt:lpstr>
      <vt:lpstr>Unix/Linux密码</vt:lpstr>
      <vt:lpstr>Unix加密密码系统（从过去到现在）</vt:lpstr>
      <vt:lpstr>Unix加密密码系统（从过去到现在）</vt:lpstr>
      <vt:lpstr>Unix加密密码系统（从过去到现在）</vt:lpstr>
      <vt:lpstr>/etc/shadow</vt:lpstr>
      <vt:lpstr>UID,GID</vt:lpstr>
      <vt:lpstr>UID,GID</vt:lpstr>
      <vt:lpstr>PowerPoint 演示文稿</vt:lpstr>
      <vt:lpstr>su</vt:lpstr>
      <vt:lpstr>用户管理命令</vt:lpstr>
      <vt:lpstr>Linux 口令破解</vt:lpstr>
      <vt:lpstr>Linux 口令破解</vt:lpstr>
      <vt:lpstr>数据库口令安全</vt:lpstr>
      <vt:lpstr>PowerPoint 演示文稿</vt:lpstr>
      <vt:lpstr>PowerPoint 演示文稿</vt:lpstr>
      <vt:lpstr>暴力破解工具介绍</vt:lpstr>
      <vt:lpstr>暴力破解工具介绍</vt:lpstr>
      <vt:lpstr>暴力破解工具介绍</vt:lpstr>
      <vt:lpstr>口令破解的防御</vt:lpstr>
      <vt:lpstr>PowerPoint 演示文稿</vt:lpstr>
      <vt:lpstr>PowerPoint 演示文稿</vt:lpstr>
      <vt:lpstr>我心永恒</vt:lpstr>
      <vt:lpstr>PowerPoint 演示文稿</vt:lpstr>
      <vt:lpstr>Windows 密码策略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立江</dc:creator>
  <cp:lastModifiedBy>张 立江</cp:lastModifiedBy>
  <cp:revision>1</cp:revision>
  <dcterms:created xsi:type="dcterms:W3CDTF">2019-10-15T06:20:15Z</dcterms:created>
  <dcterms:modified xsi:type="dcterms:W3CDTF">2019-10-15T06:20:15Z</dcterms:modified>
</cp:coreProperties>
</file>